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f2c58dc3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f2c58dc3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f2c58dc3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f2c58dc3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2c58dc3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2c58dc3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f2c58dc3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f2c58dc3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f2c58dc3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f2c58dc3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f2c58dc3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f2c58dc3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f2c58dc3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f2c58dc3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f2c58dc3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f2c58dc3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f2c58dc3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f2c58dc3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f2c58dc3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f2c58dc3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f2c58dc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f2c58dc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f2c58dc3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f2c58dc3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f2c58dc3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f2c58dc3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f2c58dc3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f2c58dc3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f2c58dc3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f2c58dc3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2c58dc3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2c58dc3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f2c58dc36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f2c58dc36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2c58dc3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2c58dc3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f2c58dc3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f2c58dc3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f2c58dc3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f2c58dc3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f2c58dc3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f2c58dc3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f2c58dc3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f2c58dc3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2c58dc3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2c58dc3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f2c58dc36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f2c58dc36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f2c58dc3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f2c58dc3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f2c58dc3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f2c58dc3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f2c58dc3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f2c58dc3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c237ad9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c237ad9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f2c58dc3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f2c58dc3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f2c58dc3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f2c58dc3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f2c58dc3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f2c58dc3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f2c58dc3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f2c58dc3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f2c58dc3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f2c58dc3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f2c58dc3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f2c58dc3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- 상단">
  <p:cSld name="제목 - 상단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yes24.com/Product/Goods/34970929?Acode=101" TargetMode="External"/><Relationship Id="rId4" Type="http://schemas.openxmlformats.org/officeDocument/2006/relationships/hyperlink" Target="http://www.yes24.com/Product/Goods/72173703" TargetMode="External"/><Relationship Id="rId5" Type="http://schemas.openxmlformats.org/officeDocument/2006/relationships/hyperlink" Target="https://www.edwith.org/boostcourse-dl-tensorflow/joinLectures/22150" TargetMode="External"/><Relationship Id="rId6" Type="http://schemas.openxmlformats.org/officeDocument/2006/relationships/hyperlink" Target="https://github.com/ilguyi" TargetMode="External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www.learnopencv.com/number-of-parameters-and-tensor-sizes-in-convolutional-neural-network/" TargetMode="External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learnopencv.com/number-of-parameters-and-tensor-sizes-in-convolutional-neural-network/" TargetMode="External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모두의연구소 Rubato Lab.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025" y="1017725"/>
            <a:ext cx="688595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“Very Deep Convolutional Networks for Large-Scale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788" y="937338"/>
            <a:ext cx="2555774" cy="39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17725"/>
            <a:ext cx="378117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“Very Deep Convolutional Networks for Large-Scale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2775275" y="1258125"/>
            <a:ext cx="606900" cy="288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24"/>
          <p:cNvCxnSpPr/>
          <p:nvPr/>
        </p:nvCxnSpPr>
        <p:spPr>
          <a:xfrm>
            <a:off x="4344225" y="2331225"/>
            <a:ext cx="11916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4"/>
          <p:cNvSpPr txBox="1"/>
          <p:nvPr/>
        </p:nvSpPr>
        <p:spPr>
          <a:xfrm>
            <a:off x="4518225" y="1909375"/>
            <a:ext cx="843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D9EEB"/>
                </a:solidFill>
              </a:rPr>
              <a:t>VGG16</a:t>
            </a:r>
            <a:endParaRPr b="1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“Very Deep Convolutional Networks for Large-Scale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50" y="1170125"/>
            <a:ext cx="8275694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“Very Deep Convolutional Networks for Large-Scale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375" y="1170125"/>
            <a:ext cx="7035252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311700" y="3646350"/>
            <a:ext cx="833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5x5 와 (3x3)x2 필터는 같은 영역(Receptive Field)을 처리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층이 깊어져 ReLU 같은 Activation function(비선형성) 추가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617" y="1580606"/>
            <a:ext cx="5036281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61900"/>
            <a:ext cx="3166650" cy="136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75" y="1088725"/>
            <a:ext cx="8344449" cy="375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5387725" y="1990800"/>
            <a:ext cx="37563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lang="ko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VGG 16 보다 VGG 19 가 메모리 사용이 많지만, 성능은 조금 더 좋다.</a:t>
            </a:r>
            <a:endParaRPr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ImageNet ILSVRC(Large Scale Visual Recognition Challenge) winners</a:t>
            </a:r>
            <a:endParaRPr b="1" u="sng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425" y="1642325"/>
            <a:ext cx="7273154" cy="31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0125"/>
            <a:ext cx="7025690" cy="34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798" y="1112594"/>
            <a:ext cx="1038000" cy="389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38" y="1197525"/>
            <a:ext cx="7646919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13" y="1360275"/>
            <a:ext cx="6982376" cy="30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</a:t>
            </a:r>
            <a:r>
              <a:rPr b="1" lang="ko">
                <a:latin typeface="Verdana"/>
                <a:ea typeface="Verdana"/>
                <a:cs typeface="Verdana"/>
                <a:sym typeface="Verdana"/>
              </a:rPr>
              <a:t> - LeNet 5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13" y="1155325"/>
            <a:ext cx="7751575" cy="2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600" y="3411150"/>
            <a:ext cx="4510050" cy="12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750" y="1322525"/>
            <a:ext cx="6642502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50" y="1246513"/>
            <a:ext cx="8079088" cy="33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38" y="1170125"/>
            <a:ext cx="8277725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0" cy="31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00" y="1206325"/>
            <a:ext cx="8698052" cy="26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0425" y="3872596"/>
            <a:ext cx="5908800" cy="1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ImageNet ILSVRC(Large Scale Visual Recognition Challenge) winners</a:t>
            </a:r>
            <a:endParaRPr b="1" u="sng"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400" y="1642325"/>
            <a:ext cx="6305207" cy="286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13" y="1096125"/>
            <a:ext cx="768376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088" y="1017725"/>
            <a:ext cx="657182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700" y="1723663"/>
            <a:ext cx="7344051" cy="19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1831825" y="1173975"/>
            <a:ext cx="1882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General Block</a:t>
            </a:r>
            <a:endParaRPr b="1" u="sng"/>
          </a:p>
        </p:txBody>
      </p:sp>
      <p:sp>
        <p:nvSpPr>
          <p:cNvPr id="283" name="Google Shape;283;p41"/>
          <p:cNvSpPr txBox="1"/>
          <p:nvPr/>
        </p:nvSpPr>
        <p:spPr>
          <a:xfrm>
            <a:off x="5428500" y="1173975"/>
            <a:ext cx="1882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Residual Block</a:t>
            </a:r>
            <a:endParaRPr b="1" u="sng"/>
          </a:p>
        </p:txBody>
      </p:sp>
      <p:sp>
        <p:nvSpPr>
          <p:cNvPr id="284" name="Google Shape;284;p41"/>
          <p:cNvSpPr txBox="1"/>
          <p:nvPr/>
        </p:nvSpPr>
        <p:spPr>
          <a:xfrm>
            <a:off x="540300" y="3874950"/>
            <a:ext cx="8337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중간에 layer를 뛰어넘는 연결을 추가, </a:t>
            </a:r>
            <a:r>
              <a:rPr lang="ko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Skip connection</a:t>
            </a:r>
            <a:endParaRPr>
              <a:solidFill>
                <a:srgbClr val="3C78D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역전파 시 </a:t>
            </a:r>
            <a:r>
              <a:rPr lang="ko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Gradient</a:t>
            </a:r>
            <a:r>
              <a:rPr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가 그대로 소실되지않고 전달된다.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13" y="1170125"/>
            <a:ext cx="7914577" cy="348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875" y="1716375"/>
            <a:ext cx="6434250" cy="28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ImageNet ILSVRC(Large Scale Visual Recognition Challenge) winners</a:t>
            </a:r>
            <a:endParaRPr b="1" u="sng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199" cy="329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4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775" y="1110925"/>
            <a:ext cx="6158456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650" y="1318425"/>
            <a:ext cx="3888401" cy="25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04450"/>
            <a:ext cx="4793490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29" y="2995475"/>
            <a:ext cx="2452625" cy="14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6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650" y="1318425"/>
            <a:ext cx="3888401" cy="25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04450"/>
            <a:ext cx="4793490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29" y="2995475"/>
            <a:ext cx="2452625" cy="14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5" name="Google Shape;3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196" cy="31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참고자료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1, 2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3"/>
              </a:rPr>
              <a:t>http://www.yes24.com/Product/Goods/34970929?Acode=101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4"/>
              </a:rPr>
              <a:t>http://www.yes24.com/Product/Goods/72173703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시즌2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5"/>
              </a:rPr>
              <a:t>https://www.edwith.org/boostcourse-dl-tensorflow/joinLectures/22150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모두의 연구소 이일구, 윤성진님(CRAS Lab) 강의 자료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https://github.com/ilguyi</a:t>
            </a:r>
            <a:endParaRPr sz="1100" u="sng">
              <a:solidFill>
                <a:schemeClr val="hlink"/>
              </a:solidFill>
            </a:endParaRPr>
          </a:p>
        </p:txBody>
      </p:sp>
      <p:pic>
        <p:nvPicPr>
          <p:cNvPr id="342" name="Google Shape;342;p48"/>
          <p:cNvPicPr preferRelativeResize="0"/>
          <p:nvPr/>
        </p:nvPicPr>
        <p:blipFill rotWithShape="1">
          <a:blip r:embed="rId7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00" y="1058300"/>
            <a:ext cx="7951126" cy="39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888" y="1725175"/>
            <a:ext cx="6360224" cy="26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아래 네트워크를 쪼개서 GPU로 병렬처리</a:t>
            </a:r>
            <a:endParaRPr b="1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0" y="47343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https://www.learnopencv.com/number-of-parameters-and-tensor-sizes-in-convolutional-neural-network/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913" y="1207125"/>
            <a:ext cx="6506175" cy="34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0" y="47343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https://www.learnopencv.com/number-of-parameters-and-tensor-sizes-in-convolutional-neural-network/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975" y="1170125"/>
            <a:ext cx="7622052" cy="341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ZFNet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525" y="965900"/>
            <a:ext cx="5634949" cy="28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213" y="3767050"/>
            <a:ext cx="619158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82409" t="0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b="1" lang="ko">
                <a:latin typeface="Verdana"/>
                <a:ea typeface="Verdana"/>
                <a:cs typeface="Verdana"/>
                <a:sym typeface="Verdana"/>
              </a:rPr>
              <a:t>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ImageNet ILSVRC(Large Scale Visual Recognition Challenge) winners</a:t>
            </a:r>
            <a:endParaRPr b="1" u="sng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150" y="1642325"/>
            <a:ext cx="6665624" cy="28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